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8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D5394-9231-4DE4-BBB9-B3A2CAA42D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2F87016-53F6-48DA-94D9-8D2C43B1D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843D35F-8608-44C2-8A70-9457B6F28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3EE6C5-11AC-4768-B373-A039A094A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8641C1-54BB-4168-8A2B-AC5025BE4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CDF42D-20FE-4BA8-B48A-50DDB4095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DB2CFC1-28CC-4641-A18D-C43B0C0EE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0407C7-93AA-467E-B184-4E0F2D2A1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3ED3B8-2075-4835-81D3-EFAD51400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B79BA4-FD59-47B4-ACD4-00684601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77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F1CAD2-8E85-45E9-B563-42A5F3515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FAE25FA-0C36-4EFB-9ABB-F8A653282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2ED446-3D0D-487B-AF48-9D9F62A8D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82673D-51C2-4717-9177-505954931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CB456DC-55D3-4E81-8A0A-446C4E410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43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EBF32F-ED17-4CC7-8181-A5BC46954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6DBF847-AEBD-4DE7-808B-6847B509F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52C5CC5-84DF-4ECD-B5EC-31FEB79DE9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F8CEE7-AB7E-4A94-94EC-6F6A1853F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C695F0C-9735-4C42-8A9B-C1CC2C5ED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B1B4326-77F8-4F3A-9866-AC5FB4F63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27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7F1385-336C-46C6-AC02-240430726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1B9CF93-7EA3-4820-B1D7-81C26B022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E5DD0CC-97FE-437F-923D-66D3E0417D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AEADB5-9F22-412E-8E03-B22D5EA3AB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125FE80-FB92-4256-A874-8446CF835A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139CBE3-57A2-4CBD-892B-93BA88583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564E52A-C231-4CA0-A3FE-A507B45DA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90338F7-47BC-4589-B4BF-9E56A525A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480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3DF801-E6EA-4339-ADE5-64368BDA0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E79394B-47B1-46A7-BE08-E3CD92D32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9A6499C-4CAB-4604-9A4F-8D263AB71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88EA80A-3366-4DFC-BB9A-70B17FF76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43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602E89F-8E67-42BE-86A1-6A2E1A969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403FC0-3093-4F1F-9443-DBA464CC8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532A3E-A89F-4223-B0E9-940C938C8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836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B2C9F4-9AAA-4E17-9155-2640A8A5B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C2290-C0CF-4334-B38F-78F88C5E6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F927F7A-9851-4BAD-B339-4DE9E544AD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890EBD9-9026-4CCE-BB24-34C222C47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4AC1957-E1FD-40F1-B5DA-0EDD5065D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30658EB-6950-486A-A683-CD9C6B2A1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3927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8814BB-ACB0-48AC-9BDF-ADD7C2B0F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BAE36CB-62AB-4386-A977-7B1650AE34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D738124-B984-4A96-A18B-8FB50A4A9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0994AD-5178-41F7-8958-4E73AA3D4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3842F77-8E94-49C6-9D0E-4B9E37608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6E8E4D5-B348-4492-A89C-5E49C18D6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452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1A74C2-A112-41F0-B11C-BD6043705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9B7640E-DFEB-4AFE-A722-48C0D36444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46AE9F-90AE-4687-9AFD-551FF6020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21060F-4950-4D85-AF48-762583CC7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4AB26B-ABB2-42AE-A3AB-801F63776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291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8D0BE6B-6B4B-4A99-9C4E-7D073B8570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18BBADE-9970-47E7-8BF8-557D6D740D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39E5F2-2D88-42E2-B290-94AD3155F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FD1F4E-8717-48CF-A670-969BB3DDC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C16073-84CF-47F5-BFA2-BCCB5F54E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3781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A6CE976-C539-49E6-94C4-93E213B88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81793F-8B65-4197-90E5-0355AFFA6C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ECEDAC-ED55-4740-AF9E-C24415AD4D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D844-5870-4F81-89B6-FE34EC10469D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575CF4C-7C5E-4278-BE24-76AA66DBD6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6FC0CA-7A26-45A6-BB42-77FC52CE11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6F93A-F6B2-424A-BDE4-CD6322D61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189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shareit.kr/venue/1476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it.kr/venue/945" TargetMode="External"/><Relationship Id="rId2" Type="http://schemas.openxmlformats.org/officeDocument/2006/relationships/hyperlink" Target="https://shareit.kr/venue/1476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it.kr/venue/3471" TargetMode="External"/><Relationship Id="rId2" Type="http://schemas.openxmlformats.org/officeDocument/2006/relationships/hyperlink" Target="https://shareit.kr/venue/1476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it.kr/venue/533" TargetMode="External"/><Relationship Id="rId2" Type="http://schemas.openxmlformats.org/officeDocument/2006/relationships/hyperlink" Target="https://shareit.kr/venue/1476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it.kr/venue/12083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hareit.kr/venue/8219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ourplace.co.kr/place/42522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ourplace.co.kr/explore?id=42522&amp;keyword=&amp;filterLocals=A02085%2CA01589%2CA01916%2CA01840%2CA02039%2CA02362%2CA02193%2CA01651%2CA01590%2CA01723%2CA01748%2CA01962%2CA02015&amp;_t=1761614762429&amp;categorySubId=148&amp;recommendCategoryId=&amp;locals=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47E2C9-D76B-454E-ACE4-3CC0C97B50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실험장소 리스트</a:t>
            </a:r>
            <a:br>
              <a:rPr lang="en-US" altLang="ko-KR" dirty="0"/>
            </a:br>
            <a:r>
              <a:rPr lang="en-US" altLang="ko-KR" dirty="0"/>
              <a:t>(</a:t>
            </a:r>
            <a:r>
              <a:rPr lang="ko-KR" altLang="en-US" dirty="0"/>
              <a:t>야외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F63AC2E-E0F7-47C2-88EF-73DB0CC2B3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750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8480D2-6D79-4A13-B878-A00F2F7CC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강서대학교 야외운동장</a:t>
            </a:r>
          </a:p>
        </p:txBody>
      </p:sp>
      <p:sp>
        <p:nvSpPr>
          <p:cNvPr id="7" name="TextBox 6">
            <a:hlinkClick r:id="rId2"/>
            <a:extLst>
              <a:ext uri="{FF2B5EF4-FFF2-40B4-BE49-F238E27FC236}">
                <a16:creationId xmlns:a16="http://schemas.microsoft.com/office/drawing/2014/main" id="{106C5B21-9162-4F5E-96F6-C359F96757F1}"/>
              </a:ext>
            </a:extLst>
          </p:cNvPr>
          <p:cNvSpPr txBox="1"/>
          <p:nvPr/>
        </p:nvSpPr>
        <p:spPr>
          <a:xfrm>
            <a:off x="1026994" y="1690688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hlinkClick r:id="rId2"/>
              </a:rPr>
              <a:t>https://shareit.kr/venue/14767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BED4B1-3905-473D-8987-844AF2CF7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7594" y="1484076"/>
            <a:ext cx="6350379" cy="5373923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83DD701-2F34-40D2-9FDF-473EA595F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994" y="2471891"/>
            <a:ext cx="4117528" cy="323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13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8480D2-6D79-4A13-B878-A00F2F7CC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서경대학교 대운동장</a:t>
            </a:r>
          </a:p>
        </p:txBody>
      </p:sp>
      <p:sp>
        <p:nvSpPr>
          <p:cNvPr id="7" name="TextBox 6">
            <a:hlinkClick r:id="rId2"/>
            <a:extLst>
              <a:ext uri="{FF2B5EF4-FFF2-40B4-BE49-F238E27FC236}">
                <a16:creationId xmlns:a16="http://schemas.microsoft.com/office/drawing/2014/main" id="{106C5B21-9162-4F5E-96F6-C359F96757F1}"/>
              </a:ext>
            </a:extLst>
          </p:cNvPr>
          <p:cNvSpPr txBox="1"/>
          <p:nvPr/>
        </p:nvSpPr>
        <p:spPr>
          <a:xfrm>
            <a:off x="1026994" y="1690688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3"/>
              </a:rPr>
              <a:t>https://shareit.kr/venue/945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BED4B1-3905-473D-8987-844AF2CF7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9230" y="1690688"/>
            <a:ext cx="6350379" cy="501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51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8480D2-6D79-4A13-B878-A00F2F7CC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동국대학교 만해광장</a:t>
            </a:r>
          </a:p>
        </p:txBody>
      </p:sp>
      <p:sp>
        <p:nvSpPr>
          <p:cNvPr id="7" name="TextBox 6">
            <a:hlinkClick r:id="rId2"/>
            <a:extLst>
              <a:ext uri="{FF2B5EF4-FFF2-40B4-BE49-F238E27FC236}">
                <a16:creationId xmlns:a16="http://schemas.microsoft.com/office/drawing/2014/main" id="{106C5B21-9162-4F5E-96F6-C359F96757F1}"/>
              </a:ext>
            </a:extLst>
          </p:cNvPr>
          <p:cNvSpPr txBox="1"/>
          <p:nvPr/>
        </p:nvSpPr>
        <p:spPr>
          <a:xfrm>
            <a:off x="1026994" y="1690688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3"/>
              </a:rPr>
              <a:t>https://shareit.kr/venue/3471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BED4B1-3905-473D-8987-844AF2CF7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9230" y="1772960"/>
            <a:ext cx="6350379" cy="485235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3679586-F354-437E-A9CF-E259DB8D25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6994" y="2237563"/>
            <a:ext cx="3485054" cy="438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257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8480D2-6D79-4A13-B878-A00F2F7CC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성결대학교 야외시설 운동장</a:t>
            </a:r>
          </a:p>
        </p:txBody>
      </p:sp>
      <p:sp>
        <p:nvSpPr>
          <p:cNvPr id="7" name="TextBox 6">
            <a:hlinkClick r:id="rId2"/>
            <a:extLst>
              <a:ext uri="{FF2B5EF4-FFF2-40B4-BE49-F238E27FC236}">
                <a16:creationId xmlns:a16="http://schemas.microsoft.com/office/drawing/2014/main" id="{106C5B21-9162-4F5E-96F6-C359F96757F1}"/>
              </a:ext>
            </a:extLst>
          </p:cNvPr>
          <p:cNvSpPr txBox="1"/>
          <p:nvPr/>
        </p:nvSpPr>
        <p:spPr>
          <a:xfrm>
            <a:off x="1026994" y="1690688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hlinkClick r:id="rId3"/>
              </a:rPr>
              <a:t>https://shareit.kr/venue/533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BED4B1-3905-473D-8987-844AF2CF7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9230" y="2367104"/>
            <a:ext cx="6350379" cy="366407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3679586-F354-437E-A9CF-E259DB8D25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6994" y="2633354"/>
            <a:ext cx="3485054" cy="313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52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955BD-0EB8-42EB-8C23-445D4B99A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렌탈스튜디오</a:t>
            </a:r>
            <a:r>
              <a:rPr lang="ko-KR" altLang="en-US" dirty="0"/>
              <a:t> 놀다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503840B-719F-44D6-B5B0-00FB7BE81A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03384" y="1866568"/>
            <a:ext cx="5450416" cy="435133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B838E8-8116-4FAE-B6DE-0FAA13AD73E3}"/>
              </a:ext>
            </a:extLst>
          </p:cNvPr>
          <p:cNvSpPr txBox="1"/>
          <p:nvPr/>
        </p:nvSpPr>
        <p:spPr>
          <a:xfrm>
            <a:off x="838200" y="1866568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hlinkClick r:id="rId3"/>
              </a:rPr>
              <a:t>https://shareit.kr/venue/12083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34949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FC70C-174E-44A2-AB40-68CE3708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신안산대학교</a:t>
            </a:r>
            <a:r>
              <a:rPr lang="ko-KR" altLang="en-US" dirty="0"/>
              <a:t> 컨테이너 창고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DA5E32A-1252-4CAE-88EA-F31EFF6D9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2050" y="1690688"/>
            <a:ext cx="6375685" cy="4351338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677FD7D-A186-4CC7-8A44-884F08599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528" y="3067287"/>
            <a:ext cx="3900836" cy="34255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99CCD4-44F4-40DB-A5C9-F5A3BFE3E9CA}"/>
              </a:ext>
            </a:extLst>
          </p:cNvPr>
          <p:cNvSpPr txBox="1"/>
          <p:nvPr/>
        </p:nvSpPr>
        <p:spPr>
          <a:xfrm>
            <a:off x="905200" y="1824989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hlinkClick r:id="rId4"/>
              </a:rPr>
              <a:t>https://shareit.kr/venue/8219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8650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1E1338-2049-4EA1-820A-2CE4AB306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고양시 일산서구 대형창고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043B0D1-9010-4CA6-BF58-47C4E9B149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40272" y="2317787"/>
            <a:ext cx="7314965" cy="435133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983430-BB7A-4F7A-9E8B-6C0A01985E07}"/>
              </a:ext>
            </a:extLst>
          </p:cNvPr>
          <p:cNvSpPr txBox="1"/>
          <p:nvPr/>
        </p:nvSpPr>
        <p:spPr>
          <a:xfrm>
            <a:off x="603913" y="1948455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hlinkClick r:id="rId3"/>
              </a:rPr>
              <a:t>https://hourplace.co.kr/place/42522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6936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5D7CE6-FC9B-467C-87E8-D8EA3C7F6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 밖의 창고들</a:t>
            </a:r>
            <a:r>
              <a:rPr lang="en-US" altLang="ko-KR" dirty="0"/>
              <a:t>!!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114323F-A207-44CE-90A6-24818D537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4107" y="2345815"/>
            <a:ext cx="8100141" cy="435133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736198F-C1BE-4031-A2A1-A9A4F17C80DC}"/>
              </a:ext>
            </a:extLst>
          </p:cNvPr>
          <p:cNvSpPr txBox="1"/>
          <p:nvPr/>
        </p:nvSpPr>
        <p:spPr>
          <a:xfrm>
            <a:off x="954107" y="1422485"/>
            <a:ext cx="1111051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hlinkClick r:id="rId3"/>
              </a:rPr>
              <a:t>https://hourplace.co.kr/explore?id=42522&amp;keyword=&amp;filterLocals=A02085%2CA01589%2CA01916%2CA01840%2CA02039%2CA02362%2CA02193%2CA01651%2CA01590%2CA01723%2CA01748%2CA01962%2CA02015&amp;_t=1761614762429&amp;categorySubId=148&amp;recommendCategoryId=&amp;locals=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5875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124</Words>
  <Application>Microsoft Office PowerPoint</Application>
  <PresentationFormat>와이드스크린</PresentationFormat>
  <Paragraphs>17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실험장소 리스트 (야외)</vt:lpstr>
      <vt:lpstr>강서대학교 야외운동장</vt:lpstr>
      <vt:lpstr>서경대학교 대운동장</vt:lpstr>
      <vt:lpstr>동국대학교 만해광장</vt:lpstr>
      <vt:lpstr>성결대학교 야외시설 운동장</vt:lpstr>
      <vt:lpstr>렌탈스튜디오 놀다</vt:lpstr>
      <vt:lpstr>신안산대학교 컨테이너 창고</vt:lpstr>
      <vt:lpstr>고양시 일산서구 대형창고</vt:lpstr>
      <vt:lpstr>그 밖의 창고들!!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실험장소 리스트 (야외)</dc:title>
  <dc:creator>Bummo Koo</dc:creator>
  <cp:lastModifiedBy>Bummo Koo</cp:lastModifiedBy>
  <cp:revision>3</cp:revision>
  <dcterms:created xsi:type="dcterms:W3CDTF">2025-10-28T00:53:00Z</dcterms:created>
  <dcterms:modified xsi:type="dcterms:W3CDTF">2025-10-29T01:08:21Z</dcterms:modified>
</cp:coreProperties>
</file>